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2E92BE-BEE7-456D-8457-1DA86AED2C27}" type="datetimeFigureOut">
              <a:rPr lang="en-US" smtClean="0"/>
              <a:t>2/10/2017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F983A1-3CEC-42FB-9336-F3606C892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477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A84E0-7E57-4384-A13B-FAB2462649F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301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884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664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093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245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078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784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789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578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856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373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797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E48055-0750-45C2-8735-A4695ECAC820}" type="datetimeFigureOut">
              <a:rPr lang="en-US" smtClean="0"/>
              <a:t>2/10/2017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867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Me llamo ___________ Clase </a:t>
            </a:r>
            <a:r>
              <a:rPr lang="en-US" sz="3600" dirty="0" smtClean="0">
                <a:solidFill>
                  <a:srgbClr val="0070C0"/>
                </a:solidFill>
              </a:rPr>
              <a:t>702</a:t>
            </a:r>
            <a:r>
              <a:rPr lang="en-US" sz="3600" dirty="0" smtClean="0">
                <a:solidFill>
                  <a:srgbClr val="0070C0"/>
                </a:solidFill>
              </a:rPr>
              <a:t/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La fecha es el </a:t>
            </a:r>
            <a:r>
              <a:rPr lang="en-US" sz="3600" dirty="0" smtClean="0">
                <a:solidFill>
                  <a:srgbClr val="0070C0"/>
                </a:solidFill>
              </a:rPr>
              <a:t>10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smtClean="0">
                <a:solidFill>
                  <a:srgbClr val="0070C0"/>
                </a:solidFill>
              </a:rPr>
              <a:t>de </a:t>
            </a:r>
            <a:r>
              <a:rPr lang="en-US" sz="3600" dirty="0" err="1" smtClean="0">
                <a:solidFill>
                  <a:srgbClr val="0070C0"/>
                </a:solidFill>
              </a:rPr>
              <a:t>febrero</a:t>
            </a:r>
            <a:r>
              <a:rPr lang="en-US" sz="3600" smtClean="0">
                <a:solidFill>
                  <a:srgbClr val="0070C0"/>
                </a:solidFill>
              </a:rPr>
              <a:t> </a:t>
            </a:r>
            <a:r>
              <a:rPr lang="en-US" sz="3600" smtClean="0">
                <a:solidFill>
                  <a:srgbClr val="0070C0"/>
                </a:solidFill>
              </a:rPr>
              <a:t>del </a:t>
            </a:r>
            <a:r>
              <a:rPr lang="en-US" sz="3600" smtClean="0">
                <a:solidFill>
                  <a:srgbClr val="0070C0"/>
                </a:solidFill>
              </a:rPr>
              <a:t>2017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691" y="990600"/>
            <a:ext cx="8991600" cy="5867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#39g:  </a:t>
            </a:r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piensas</a:t>
            </a:r>
            <a:r>
              <a:rPr lang="en-US" dirty="0" smtClean="0"/>
              <a:t> del documental </a:t>
            </a:r>
            <a:r>
              <a:rPr lang="en-US" u="sng" dirty="0" smtClean="0"/>
              <a:t>The Harvest/ La </a:t>
            </a:r>
            <a:r>
              <a:rPr lang="en-US" u="sng" dirty="0" err="1" smtClean="0"/>
              <a:t>cosecha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smtClean="0"/>
              <a:t>In the fourth part of the film, What is most memorable to you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Mirar</a:t>
            </a:r>
            <a:r>
              <a:rPr lang="en-US" dirty="0" smtClean="0"/>
              <a:t> la </a:t>
            </a:r>
            <a:r>
              <a:rPr lang="en-US" dirty="0" err="1" smtClean="0"/>
              <a:t>quinta</a:t>
            </a:r>
            <a:r>
              <a:rPr lang="en-US" dirty="0" smtClean="0"/>
              <a:t> parte del documental </a:t>
            </a:r>
            <a:r>
              <a:rPr lang="en-US" u="sng" dirty="0" smtClean="0"/>
              <a:t>The Harvest/ La </a:t>
            </a:r>
            <a:r>
              <a:rPr lang="en-US" u="sng" dirty="0" err="1" smtClean="0"/>
              <a:t>cosecha</a:t>
            </a:r>
            <a:r>
              <a:rPr lang="en-US" u="sng" dirty="0" smtClean="0"/>
              <a:t> </a:t>
            </a:r>
            <a:r>
              <a:rPr lang="en-US" i="1" dirty="0" smtClean="0"/>
              <a:t>(55 MIN)</a:t>
            </a:r>
            <a:endParaRPr lang="en-US" dirty="0" smtClean="0"/>
          </a:p>
          <a:p>
            <a:r>
              <a:rPr lang="en-US" dirty="0" smtClean="0"/>
              <a:t>Take active notes.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39g:</a:t>
            </a:r>
          </a:p>
          <a:p>
            <a:pPr marL="0" indent="0">
              <a:buNone/>
            </a:pPr>
            <a:r>
              <a:rPr lang="en-US" dirty="0">
                <a:solidFill>
                  <a:prstClr val="black"/>
                </a:solidFill>
              </a:rPr>
              <a:t>IN ENGLISH, write an 8-12 sentence </a:t>
            </a:r>
            <a:r>
              <a:rPr lang="en-US" u="sng" dirty="0">
                <a:solidFill>
                  <a:prstClr val="black"/>
                </a:solidFill>
              </a:rPr>
              <a:t>REFLECTION</a:t>
            </a:r>
            <a:r>
              <a:rPr lang="en-US" dirty="0">
                <a:solidFill>
                  <a:prstClr val="black"/>
                </a:solidFill>
              </a:rPr>
              <a:t> on the </a:t>
            </a:r>
            <a:r>
              <a:rPr lang="en-US" dirty="0" smtClean="0">
                <a:solidFill>
                  <a:prstClr val="black"/>
                </a:solidFill>
              </a:rPr>
              <a:t>fifth </a:t>
            </a:r>
            <a:r>
              <a:rPr lang="en-US" dirty="0">
                <a:solidFill>
                  <a:prstClr val="black"/>
                </a:solidFill>
              </a:rPr>
              <a:t>scenes of the documentary film THE HARVEST/ LA </a:t>
            </a:r>
            <a:r>
              <a:rPr lang="en-US" dirty="0" smtClean="0">
                <a:solidFill>
                  <a:prstClr val="black"/>
                </a:solidFill>
              </a:rPr>
              <a:t>COSECHA. What have you learned? What has affected you? What surprised you most about this film?</a:t>
            </a:r>
            <a:endParaRPr lang="en-US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90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7476</TotalTime>
  <Words>103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702 La fecha es el 10 de febrero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701 La fecha es el 15 de enero del 2016</dc:title>
  <dc:creator>Helen Zumaeta</dc:creator>
  <cp:lastModifiedBy>Helen Zumaeta</cp:lastModifiedBy>
  <cp:revision>5</cp:revision>
  <dcterms:created xsi:type="dcterms:W3CDTF">2016-01-15T15:53:27Z</dcterms:created>
  <dcterms:modified xsi:type="dcterms:W3CDTF">2017-02-10T17:51:06Z</dcterms:modified>
</cp:coreProperties>
</file>